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801600" cy="9601200" type="A3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4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96" y="9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717788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717788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r">
              <a:defRPr sz="1700"/>
            </a:lvl1pPr>
          </a:lstStyle>
          <a:p>
            <a:fld id="{6F59F508-789C-446F-BE69-23458DA276F3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3188" y="1076325"/>
            <a:ext cx="7180262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62" tIns="66381" rIns="132762" bIns="6638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6818988"/>
            <a:ext cx="7941310" cy="6460093"/>
          </a:xfrm>
          <a:prstGeom prst="rect">
            <a:avLst/>
          </a:prstGeom>
        </p:spPr>
        <p:txBody>
          <a:bodyPr vert="horz" lIns="132762" tIns="66381" rIns="132762" bIns="6638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635483"/>
            <a:ext cx="4301543" cy="717788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13635483"/>
            <a:ext cx="4301543" cy="717788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r">
              <a:defRPr sz="1700"/>
            </a:lvl1pPr>
          </a:lstStyle>
          <a:p>
            <a:fld id="{CB14EE50-92DF-4273-A2F6-79D77D2F2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356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4EE50-92DF-4273-A2F6-79D77D2F20D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012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535E-6506-49EE-ACAA-6B9DB47F537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FD152-0835-4A9C-8550-23886BFCA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534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535E-6506-49EE-ACAA-6B9DB47F537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FD152-0835-4A9C-8550-23886BFCA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259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535E-6506-49EE-ACAA-6B9DB47F537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FD152-0835-4A9C-8550-23886BFCA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34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535E-6506-49EE-ACAA-6B9DB47F537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FD152-0835-4A9C-8550-23886BFCA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323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535E-6506-49EE-ACAA-6B9DB47F537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FD152-0835-4A9C-8550-23886BFCA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18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535E-6506-49EE-ACAA-6B9DB47F537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FD152-0835-4A9C-8550-23886BFCA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985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535E-6506-49EE-ACAA-6B9DB47F537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FD152-0835-4A9C-8550-23886BFCA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95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535E-6506-49EE-ACAA-6B9DB47F537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FD152-0835-4A9C-8550-23886BFCA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97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535E-6506-49EE-ACAA-6B9DB47F537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FD152-0835-4A9C-8550-23886BFCA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13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535E-6506-49EE-ACAA-6B9DB47F537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FD152-0835-4A9C-8550-23886BFCA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63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535E-6506-49EE-ACAA-6B9DB47F537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FD152-0835-4A9C-8550-23886BFCA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40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2535E-6506-49EE-ACAA-6B9DB47F537C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FD152-0835-4A9C-8550-23886BFCA489}" type="slidenum">
              <a:rPr lang="en-GB" smtClean="0"/>
              <a:t>‹#›</a:t>
            </a:fld>
            <a:endParaRPr lang="en-GB"/>
          </a:p>
        </p:txBody>
      </p:sp>
      <p:sp>
        <p:nvSpPr>
          <p:cNvPr id="7" name="MSIPCM4ad14c8ab59a127f29cba7a0" descr="{&quot;HashCode&quot;:269651335,&quot;Placement&quot;:&quot;Footer&quot;,&quot;Top&quot;:735.343,&quot;Left&quot;:0.0,&quot;SlideWidth&quot;:1008,&quot;SlideHeight&quot;:756}"/>
          <p:cNvSpPr txBox="1"/>
          <p:nvPr userDrawn="1"/>
        </p:nvSpPr>
        <p:spPr>
          <a:xfrm>
            <a:off x="0" y="9338856"/>
            <a:ext cx="1283967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/>
              </a:rPr>
              <a:t>Sensitivity: Internal</a:t>
            </a:r>
          </a:p>
        </p:txBody>
      </p:sp>
    </p:spTree>
    <p:extLst>
      <p:ext uri="{BB962C8B-B14F-4D97-AF65-F5344CB8AC3E}">
        <p14:creationId xmlns:p14="http://schemas.microsoft.com/office/powerpoint/2010/main" val="4290263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4A1050F6-C2E9-4E28-B2D0-B016FAA81F6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034"/>
          <a:stretch/>
        </p:blipFill>
        <p:spPr>
          <a:xfrm>
            <a:off x="42231" y="4612503"/>
            <a:ext cx="12709015" cy="15627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E72E70-2ACE-49F3-8DB3-17D133FF0B65}"/>
              </a:ext>
            </a:extLst>
          </p:cNvPr>
          <p:cNvSpPr txBox="1"/>
          <p:nvPr/>
        </p:nvSpPr>
        <p:spPr>
          <a:xfrm>
            <a:off x="7901796" y="672860"/>
            <a:ext cx="2857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Your name 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4810B5-DBB4-4B2A-A218-D5C2225E4877}"/>
              </a:ext>
            </a:extLst>
          </p:cNvPr>
          <p:cNvSpPr txBox="1"/>
          <p:nvPr/>
        </p:nvSpPr>
        <p:spPr>
          <a:xfrm>
            <a:off x="933423" y="605522"/>
            <a:ext cx="6628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360° Panorama at Mirador de La </a:t>
            </a:r>
            <a:r>
              <a:rPr lang="en-GB" sz="2400" dirty="0" err="1"/>
              <a:t>Centinela</a:t>
            </a:r>
            <a:r>
              <a:rPr lang="en-GB" sz="2400" dirty="0"/>
              <a:t>, Tenerife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9200772"/>
            <a:ext cx="1500554" cy="400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ED41B3-4CE4-49E0-98EB-0D4163172A84}"/>
              </a:ext>
            </a:extLst>
          </p:cNvPr>
          <p:cNvSpPr txBox="1"/>
          <p:nvPr/>
        </p:nvSpPr>
        <p:spPr>
          <a:xfrm>
            <a:off x="5034510" y="4572681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7072AC-132D-4D11-83FC-06C96AA11742}"/>
              </a:ext>
            </a:extLst>
          </p:cNvPr>
          <p:cNvSpPr txBox="1"/>
          <p:nvPr/>
        </p:nvSpPr>
        <p:spPr>
          <a:xfrm>
            <a:off x="7332997" y="457268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274AF6-0B26-4C42-A051-B48AE966939A}"/>
              </a:ext>
            </a:extLst>
          </p:cNvPr>
          <p:cNvSpPr txBox="1"/>
          <p:nvPr/>
        </p:nvSpPr>
        <p:spPr>
          <a:xfrm>
            <a:off x="9730870" y="4534433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226470-A779-4452-98E1-C8C23C5BA296}"/>
              </a:ext>
            </a:extLst>
          </p:cNvPr>
          <p:cNvSpPr txBox="1"/>
          <p:nvPr/>
        </p:nvSpPr>
        <p:spPr>
          <a:xfrm>
            <a:off x="2007723" y="4572681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C1EBB9-C06E-4F6B-B202-6DD845428897}"/>
              </a:ext>
            </a:extLst>
          </p:cNvPr>
          <p:cNvSpPr txBox="1"/>
          <p:nvPr/>
        </p:nvSpPr>
        <p:spPr>
          <a:xfrm>
            <a:off x="409075" y="1419723"/>
            <a:ext cx="11790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Zoom in so that you can see the detail. </a:t>
            </a:r>
            <a:r>
              <a:rPr lang="en-US" sz="1600" dirty="0"/>
              <a:t>Use this sheet as a base ‘map’ to record your observations. Identify and label geological features; give them geographical names where possible. Use the white space to write, with </a:t>
            </a:r>
            <a:r>
              <a:rPr lang="en-US" sz="1600"/>
              <a:t>lines or arrows </a:t>
            </a:r>
            <a:r>
              <a:rPr lang="en-US" sz="1600" dirty="0"/>
              <a:t>pointing to the features.</a:t>
            </a:r>
            <a:endParaRPr lang="en-GB" sz="16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7A0521C-C890-4C88-872C-65B3D8E629E8}"/>
              </a:ext>
            </a:extLst>
          </p:cNvPr>
          <p:cNvSpPr txBox="1"/>
          <p:nvPr/>
        </p:nvSpPr>
        <p:spPr>
          <a:xfrm>
            <a:off x="12369148" y="453443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1938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</TotalTime>
  <Words>72</Words>
  <Application>Microsoft Office PowerPoint</Application>
  <PresentationFormat>A3 Paper (297x420 mm)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Suthren</dc:creator>
  <cp:lastModifiedBy>Roger Suthren</cp:lastModifiedBy>
  <cp:revision>17</cp:revision>
  <cp:lastPrinted>2017-11-30T09:17:56Z</cp:lastPrinted>
  <dcterms:created xsi:type="dcterms:W3CDTF">2017-11-29T22:27:50Z</dcterms:created>
  <dcterms:modified xsi:type="dcterms:W3CDTF">2021-03-04T12:15:04Z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47d098f-2640-4837-b575-e0be04df0525_Enabled">
    <vt:lpwstr>True</vt:lpwstr>
  </property>
  <property fmtid="{D5CDD505-2E9C-101B-9397-08002B2CF9AE}" pid="3" name="MSIP_Label_b47d098f-2640-4837-b575-e0be04df0525_SiteId">
    <vt:lpwstr>98f1bb3a-5efa-4782-88ba-bd897db60e62</vt:lpwstr>
  </property>
  <property fmtid="{D5CDD505-2E9C-101B-9397-08002B2CF9AE}" pid="4" name="MSIP_Label_b47d098f-2640-4837-b575-e0be04df0525_Ref">
    <vt:lpwstr>https://api.informationprotection.azure.com/api/98f1bb3a-5efa-4782-88ba-bd897db60e62</vt:lpwstr>
  </property>
  <property fmtid="{D5CDD505-2E9C-101B-9397-08002B2CF9AE}" pid="5" name="MSIP_Label_b47d098f-2640-4837-b575-e0be04df0525_Owner">
    <vt:lpwstr>SEHS086@derby.ac.uk</vt:lpwstr>
  </property>
  <property fmtid="{D5CDD505-2E9C-101B-9397-08002B2CF9AE}" pid="6" name="MSIP_Label_b47d098f-2640-4837-b575-e0be04df0525_SetDate">
    <vt:lpwstr>2017-11-30T09:11:46.1941944+00:00</vt:lpwstr>
  </property>
  <property fmtid="{D5CDD505-2E9C-101B-9397-08002B2CF9AE}" pid="7" name="MSIP_Label_b47d098f-2640-4837-b575-e0be04df0525_Name">
    <vt:lpwstr>Internal</vt:lpwstr>
  </property>
  <property fmtid="{D5CDD505-2E9C-101B-9397-08002B2CF9AE}" pid="8" name="MSIP_Label_b47d098f-2640-4837-b575-e0be04df0525_Application">
    <vt:lpwstr>Microsoft Azure Information Protection</vt:lpwstr>
  </property>
  <property fmtid="{D5CDD505-2E9C-101B-9397-08002B2CF9AE}" pid="9" name="MSIP_Label_b47d098f-2640-4837-b575-e0be04df0525_Extended_MSFT_Method">
    <vt:lpwstr>Automatic</vt:lpwstr>
  </property>
  <property fmtid="{D5CDD505-2E9C-101B-9397-08002B2CF9AE}" pid="10" name="MSIP_Label_501a0944-9d81-4c75-b857-2ec7863455b7_Enabled">
    <vt:lpwstr>True</vt:lpwstr>
  </property>
  <property fmtid="{D5CDD505-2E9C-101B-9397-08002B2CF9AE}" pid="11" name="MSIP_Label_501a0944-9d81-4c75-b857-2ec7863455b7_SiteId">
    <vt:lpwstr>98f1bb3a-5efa-4782-88ba-bd897db60e62</vt:lpwstr>
  </property>
  <property fmtid="{D5CDD505-2E9C-101B-9397-08002B2CF9AE}" pid="12" name="MSIP_Label_501a0944-9d81-4c75-b857-2ec7863455b7_Ref">
    <vt:lpwstr>https://api.informationprotection.azure.com/api/98f1bb3a-5efa-4782-88ba-bd897db60e62</vt:lpwstr>
  </property>
  <property fmtid="{D5CDD505-2E9C-101B-9397-08002B2CF9AE}" pid="13" name="MSIP_Label_501a0944-9d81-4c75-b857-2ec7863455b7_Owner">
    <vt:lpwstr>SEHS086@derby.ac.uk</vt:lpwstr>
  </property>
  <property fmtid="{D5CDD505-2E9C-101B-9397-08002B2CF9AE}" pid="14" name="MSIP_Label_501a0944-9d81-4c75-b857-2ec7863455b7_SetDate">
    <vt:lpwstr>2017-11-30T09:11:46.1941944+00:00</vt:lpwstr>
  </property>
  <property fmtid="{D5CDD505-2E9C-101B-9397-08002B2CF9AE}" pid="15" name="MSIP_Label_501a0944-9d81-4c75-b857-2ec7863455b7_Name">
    <vt:lpwstr>Internal with visible marking</vt:lpwstr>
  </property>
  <property fmtid="{D5CDD505-2E9C-101B-9397-08002B2CF9AE}" pid="16" name="MSIP_Label_501a0944-9d81-4c75-b857-2ec7863455b7_Application">
    <vt:lpwstr>Microsoft Azure Information Protection</vt:lpwstr>
  </property>
  <property fmtid="{D5CDD505-2E9C-101B-9397-08002B2CF9AE}" pid="17" name="MSIP_Label_501a0944-9d81-4c75-b857-2ec7863455b7_Extended_MSFT_Method">
    <vt:lpwstr>Automatic</vt:lpwstr>
  </property>
  <property fmtid="{D5CDD505-2E9C-101B-9397-08002B2CF9AE}" pid="18" name="MSIP_Label_501a0944-9d81-4c75-b857-2ec7863455b7_Parent">
    <vt:lpwstr>b47d098f-2640-4837-b575-e0be04df0525</vt:lpwstr>
  </property>
  <property fmtid="{D5CDD505-2E9C-101B-9397-08002B2CF9AE}" pid="19" name="Sensitivity">
    <vt:lpwstr>Internal Internal with visible marking</vt:lpwstr>
  </property>
</Properties>
</file>